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4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CB5E88-3F7A-4634-9E60-195A77FCBE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C594FE-63E1-4AFA-982F-AD977787DD2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«Парус» г. Волгодонска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136904" cy="4608512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«Развивающие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для формирования коммуникативных навыков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тяжёлыми нарушениями речи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режимных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моментах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Е.Н.Горинова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1" y="218466"/>
            <a:ext cx="3600400" cy="640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 t="40188" b="26197"/>
          <a:stretch/>
        </p:blipFill>
        <p:spPr>
          <a:xfrm>
            <a:off x="467544" y="221556"/>
            <a:ext cx="3744416" cy="63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3888432" cy="55446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 РЭМП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развивающего обучения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Проблемно-игровая технология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/>
          <a:stretch/>
        </p:blipFill>
        <p:spPr>
          <a:xfrm>
            <a:off x="5076056" y="188640"/>
            <a:ext cx="389638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21643" r="36056" b="30032"/>
          <a:stretch/>
        </p:blipFill>
        <p:spPr>
          <a:xfrm rot="5400000">
            <a:off x="5754727" y="613939"/>
            <a:ext cx="3456385" cy="2605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r="7746"/>
          <a:stretch/>
        </p:blipFill>
        <p:spPr>
          <a:xfrm rot="5400000">
            <a:off x="6078755" y="4046405"/>
            <a:ext cx="2969156" cy="2444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27476" r="27887" b="11427"/>
          <a:stretch/>
        </p:blipFill>
        <p:spPr>
          <a:xfrm rot="5400000">
            <a:off x="2453034" y="898031"/>
            <a:ext cx="3724722" cy="239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3" t="33213" r="32944" b="19717"/>
          <a:stretch/>
        </p:blipFill>
        <p:spPr>
          <a:xfrm rot="5400000">
            <a:off x="-583994" y="820575"/>
            <a:ext cx="3831267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25493" b="2238"/>
          <a:stretch/>
        </p:blipFill>
        <p:spPr>
          <a:xfrm>
            <a:off x="3677097" y="4260028"/>
            <a:ext cx="2481434" cy="2465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r="3632" b="41756"/>
          <a:stretch/>
        </p:blipFill>
        <p:spPr>
          <a:xfrm>
            <a:off x="122581" y="4035525"/>
            <a:ext cx="3141458" cy="26897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7" r="20931" b="20572"/>
          <a:stretch/>
        </p:blipFill>
        <p:spPr>
          <a:xfrm>
            <a:off x="2779679" y="1347033"/>
            <a:ext cx="2944449" cy="32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60648"/>
            <a:ext cx="515261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восприятия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2001" r="5901" b="22001"/>
          <a:stretch/>
        </p:blipFill>
        <p:spPr>
          <a:xfrm rot="5400000">
            <a:off x="4973248" y="2780928"/>
            <a:ext cx="5760640" cy="2160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33200"/>
          <a:stretch/>
        </p:blipFill>
        <p:spPr>
          <a:xfrm rot="5400000">
            <a:off x="1310287" y="1362121"/>
            <a:ext cx="2629160" cy="2874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22701"/>
          <a:stretch/>
        </p:blipFill>
        <p:spPr>
          <a:xfrm rot="5400000">
            <a:off x="4181680" y="1878660"/>
            <a:ext cx="2406071" cy="184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26101" b="57400"/>
          <a:stretch/>
        </p:blipFill>
        <p:spPr>
          <a:xfrm>
            <a:off x="1037416" y="4653136"/>
            <a:ext cx="5736031" cy="18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8" b="26010"/>
          <a:stretch/>
        </p:blipFill>
        <p:spPr>
          <a:xfrm>
            <a:off x="5077911" y="1446147"/>
            <a:ext cx="3857625" cy="231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4225" b="40845"/>
          <a:stretch/>
        </p:blipFill>
        <p:spPr>
          <a:xfrm>
            <a:off x="179512" y="1446147"/>
            <a:ext cx="3512913" cy="2395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44976" r="54225" b="21221"/>
          <a:stretch/>
        </p:blipFill>
        <p:spPr>
          <a:xfrm>
            <a:off x="2771800" y="3068960"/>
            <a:ext cx="3166498" cy="35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2267744" y="21858"/>
            <a:ext cx="4427985" cy="6558763"/>
          </a:xfrm>
        </p:spPr>
      </p:pic>
    </p:spTree>
    <p:extLst>
      <p:ext uri="{BB962C8B-B14F-4D97-AF65-F5344CB8AC3E}">
        <p14:creationId xmlns:p14="http://schemas.microsoft.com/office/powerpoint/2010/main" val="11913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25352"/>
          <a:stretch/>
        </p:blipFill>
        <p:spPr>
          <a:xfrm>
            <a:off x="683568" y="1340768"/>
            <a:ext cx="3474277" cy="51193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67467"/>
            <a:ext cx="7920880" cy="10292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Визуальная поддержка –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альтернативная технология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188421" cy="5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/>
          <a:stretch/>
        </p:blipFill>
        <p:spPr>
          <a:xfrm>
            <a:off x="4932040" y="188640"/>
            <a:ext cx="3857625" cy="633625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960440" cy="6336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зона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мелкой моторики 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артикуляционной моторики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фонематического слуха.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26101" b="39718"/>
          <a:stretch/>
        </p:blipFill>
        <p:spPr>
          <a:xfrm>
            <a:off x="304402" y="2627728"/>
            <a:ext cx="5736031" cy="38976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t="23662" r="7934" b="41409"/>
          <a:stretch/>
        </p:blipFill>
        <p:spPr>
          <a:xfrm>
            <a:off x="3275856" y="859882"/>
            <a:ext cx="2160240" cy="1801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22723" r="11586" b="9296"/>
          <a:stretch/>
        </p:blipFill>
        <p:spPr>
          <a:xfrm>
            <a:off x="6084168" y="2070032"/>
            <a:ext cx="2692494" cy="4662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0184" r="4262" b="35825"/>
          <a:stretch/>
        </p:blipFill>
        <p:spPr>
          <a:xfrm>
            <a:off x="395536" y="843858"/>
            <a:ext cx="2582177" cy="17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920880" cy="236259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грамматических компонентов речи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связной речи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6200"/>
          <a:stretch/>
        </p:blipFill>
        <p:spPr>
          <a:xfrm>
            <a:off x="251520" y="3068960"/>
            <a:ext cx="8927976" cy="33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b="509"/>
          <a:stretch/>
        </p:blipFill>
        <p:spPr>
          <a:xfrm>
            <a:off x="1115616" y="25313"/>
            <a:ext cx="5400600" cy="3369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8263"/>
          <a:stretch/>
        </p:blipFill>
        <p:spPr>
          <a:xfrm>
            <a:off x="2123728" y="3390914"/>
            <a:ext cx="6992402" cy="33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b="4412"/>
          <a:stretch/>
        </p:blipFill>
        <p:spPr>
          <a:xfrm>
            <a:off x="5652120" y="779154"/>
            <a:ext cx="3256235" cy="27439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44821"/>
          <a:stretch/>
        </p:blipFill>
        <p:spPr>
          <a:xfrm>
            <a:off x="251520" y="1341171"/>
            <a:ext cx="3229759" cy="2356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6704"/>
          <a:stretch/>
        </p:blipFill>
        <p:spPr>
          <a:xfrm>
            <a:off x="2339752" y="3516475"/>
            <a:ext cx="4464840" cy="333955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320"/>
            <a:ext cx="4772149" cy="922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 стены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320"/>
            <a:ext cx="572984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ЛЕПБКУК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18" y="3501008"/>
            <a:ext cx="7580170" cy="3356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" y="0"/>
            <a:ext cx="3027145" cy="4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54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Муниципальное бюджетное дошкольное образовательное учреждение детский сад «Парус» г. Волгодонска</vt:lpstr>
      <vt:lpstr>Презентация PowerPoint</vt:lpstr>
      <vt:lpstr>Визуальная поддержка – альтернативная технология</vt:lpstr>
      <vt:lpstr>Речевая зона   Технология развития мелкой моторики   Технология развития артикуляционной моторики  Технология развития фонематического слуха. </vt:lpstr>
      <vt:lpstr>Здоровьесберегающие технологии</vt:lpstr>
      <vt:lpstr> Технология развития лексико – грамматических компонентов речи  Технология развития связной речи  </vt:lpstr>
      <vt:lpstr>Презентация PowerPoint</vt:lpstr>
      <vt:lpstr>Развивающие стены</vt:lpstr>
      <vt:lpstr>ЛЕПБКУК</vt:lpstr>
      <vt:lpstr>Презентация PowerPoint</vt:lpstr>
      <vt:lpstr> Зона РЭМП  Технологии развивающего обучения   Проблемно-игровая технология  Технология исследовательской деятельности  Игровая технология  </vt:lpstr>
      <vt:lpstr>Презентация PowerPoint</vt:lpstr>
      <vt:lpstr>Развитие речевого восприятия</vt:lpstr>
      <vt:lpstr>Информационно-коммуникационные технологии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User</cp:lastModifiedBy>
  <cp:revision>25</cp:revision>
  <dcterms:created xsi:type="dcterms:W3CDTF">2021-04-29T13:27:56Z</dcterms:created>
  <dcterms:modified xsi:type="dcterms:W3CDTF">2022-03-30T18:16:52Z</dcterms:modified>
</cp:coreProperties>
</file>